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7" r:id="rId3"/>
    <p:sldId id="270" r:id="rId4"/>
    <p:sldId id="285" r:id="rId5"/>
    <p:sldId id="284" r:id="rId6"/>
    <p:sldId id="28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663300"/>
    <a:srgbClr val="FF6600"/>
    <a:srgbClr val="CC99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602" y="-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73705" y="624833"/>
            <a:ext cx="2916183" cy="8594661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取り忘れ注意</a:t>
            </a:r>
            <a:endParaRPr lang="ja-JP" altLang="en-US" sz="11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96838" y="624833"/>
            <a:ext cx="3262432" cy="7421262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19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rgbClr val="FF0000"/>
                </a:solidFill>
              </a:rPr>
              <a:t>おつり</a:t>
            </a:r>
            <a:endParaRPr lang="ja-JP" altLang="en-US" sz="1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917862" y="624833"/>
            <a:ext cx="2916183" cy="8594661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000" dirty="0" smtClean="0">
                <a:solidFill>
                  <a:schemeClr val="tx1"/>
                </a:solidFill>
                <a:effectLst/>
              </a:rPr>
              <a:t>取り忘れ注意</a:t>
            </a:r>
            <a:endParaRPr lang="ja-JP" altLang="en-US" sz="11000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96838" y="624833"/>
            <a:ext cx="3262432" cy="7421262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19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chemeClr val="tx1"/>
                </a:solidFill>
                <a:effectLst/>
              </a:rPr>
              <a:t>おつり</a:t>
            </a:r>
            <a:endParaRPr lang="ja-JP" altLang="en-US" sz="110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4544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グループ化 42"/>
          <p:cNvGrpSpPr/>
          <p:nvPr/>
        </p:nvGrpSpPr>
        <p:grpSpPr>
          <a:xfrm>
            <a:off x="884149" y="2446715"/>
            <a:ext cx="5209140" cy="4835538"/>
            <a:chOff x="7037180" y="4710987"/>
            <a:chExt cx="2232904" cy="2072759"/>
          </a:xfrm>
        </p:grpSpPr>
        <p:grpSp>
          <p:nvGrpSpPr>
            <p:cNvPr id="44" name="グループ化 43"/>
            <p:cNvGrpSpPr/>
            <p:nvPr/>
          </p:nvGrpSpPr>
          <p:grpSpPr>
            <a:xfrm>
              <a:off x="7601148" y="4710987"/>
              <a:ext cx="1075928" cy="1075928"/>
              <a:chOff x="5292080" y="1017775"/>
              <a:chExt cx="2151856" cy="2151856"/>
            </a:xfrm>
          </p:grpSpPr>
          <p:sp>
            <p:nvSpPr>
              <p:cNvPr id="54" name="円/楕円 53"/>
              <p:cNvSpPr/>
              <p:nvPr/>
            </p:nvSpPr>
            <p:spPr>
              <a:xfrm>
                <a:off x="5292080" y="1017775"/>
                <a:ext cx="2151856" cy="2151856"/>
              </a:xfrm>
              <a:prstGeom prst="ellipse">
                <a:avLst/>
              </a:prstGeom>
              <a:gradFill flip="none" rotWithShape="1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8100000" scaled="0"/>
                <a:tileRect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ysClr val="window" lastClr="FFFFFF">
                    <a:lumMod val="9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5" name="テキスト ボックス 54"/>
              <p:cNvSpPr txBox="1"/>
              <p:nvPr/>
            </p:nvSpPr>
            <p:spPr>
              <a:xfrm>
                <a:off x="5873302" y="1276650"/>
                <a:ext cx="989412" cy="880496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8000" b="1" i="0" u="none" strike="noStrike" kern="0" cap="none" spc="0" normalizeH="0" baseline="0" noProof="0" dirty="0" smtClean="0">
                    <a:ln w="31750" cmpd="sng">
                      <a:solidFill>
                        <a:prstClr val="white">
                          <a:lumMod val="50000"/>
                        </a:prstClr>
                      </a:solidFill>
                      <a:prstDash val="solid"/>
                    </a:ln>
                    <a:noFill/>
                    <a:effectLst/>
                    <a:uLnTx/>
                    <a:uFillTx/>
                    <a:latin typeface="Impact" pitchFamily="34" charset="0"/>
                    <a:ea typeface="ＭＳ Ｐゴシック"/>
                  </a:rPr>
                  <a:t>10</a:t>
                </a:r>
                <a:endParaRPr kumimoji="0" lang="ja-JP" altLang="en-US" sz="8000" b="1" i="0" u="none" strike="noStrike" kern="0" cap="none" spc="0" normalizeH="0" baseline="0" noProof="0" dirty="0" smtClean="0">
                  <a:ln w="31750" cmpd="sng">
                    <a:solidFill>
                      <a:prstClr val="white">
                        <a:lumMod val="50000"/>
                      </a:prstClr>
                    </a:solidFill>
                    <a:prstDash val="solid"/>
                  </a:ln>
                  <a:noFill/>
                  <a:effectLst/>
                  <a:uLnTx/>
                  <a:uFillTx/>
                  <a:latin typeface="Impact" pitchFamily="34" charset="0"/>
                  <a:ea typeface="ＭＳ Ｐゴシック"/>
                </a:endParaRPr>
              </a:p>
            </p:txBody>
          </p:sp>
        </p:grpSp>
        <p:grpSp>
          <p:nvGrpSpPr>
            <p:cNvPr id="45" name="グループ化 44"/>
            <p:cNvGrpSpPr/>
            <p:nvPr/>
          </p:nvGrpSpPr>
          <p:grpSpPr>
            <a:xfrm>
              <a:off x="7973940" y="5281397"/>
              <a:ext cx="1296144" cy="1296144"/>
              <a:chOff x="5292080" y="3356991"/>
              <a:chExt cx="2592288" cy="2592288"/>
            </a:xfrm>
          </p:grpSpPr>
          <p:sp>
            <p:nvSpPr>
              <p:cNvPr id="52" name="円/楕円 51"/>
              <p:cNvSpPr/>
              <p:nvPr/>
            </p:nvSpPr>
            <p:spPr>
              <a:xfrm>
                <a:off x="5292080" y="3356991"/>
                <a:ext cx="2592288" cy="2592288"/>
              </a:xfrm>
              <a:prstGeom prst="ellipse">
                <a:avLst/>
              </a:prstGeom>
              <a:gradFill flip="none"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8100000" scaled="1"/>
                <a:tileRect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ysClr val="window" lastClr="FFFFFF">
                    <a:lumMod val="9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テキスト ボックス 52"/>
              <p:cNvSpPr txBox="1"/>
              <p:nvPr/>
            </p:nvSpPr>
            <p:spPr>
              <a:xfrm>
                <a:off x="5672711" y="3997423"/>
                <a:ext cx="1831026" cy="1325942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9600" b="1" i="0" u="none" strike="noStrike" kern="0" cap="none" spc="0" normalizeH="0" baseline="0" noProof="0" dirty="0" smtClean="0">
                    <a:ln w="31750" cmpd="sng">
                      <a:solidFill>
                        <a:prstClr val="white">
                          <a:lumMod val="50000"/>
                        </a:prstClr>
                      </a:solidFill>
                      <a:prstDash val="solid"/>
                    </a:ln>
                    <a:noFill/>
                    <a:effectLst/>
                    <a:uLnTx/>
                    <a:uFillTx/>
                    <a:latin typeface="Impact" pitchFamily="34" charset="0"/>
                    <a:ea typeface="ＭＳ Ｐゴシック"/>
                  </a:rPr>
                  <a:t>500</a:t>
                </a:r>
                <a:endParaRPr kumimoji="0" lang="ja-JP" altLang="en-US" sz="9600" b="1" i="0" u="none" strike="noStrike" kern="0" cap="none" spc="0" normalizeH="0" baseline="0" noProof="0" dirty="0" smtClean="0">
                  <a:ln w="31750" cmpd="sng">
                    <a:solidFill>
                      <a:prstClr val="white">
                        <a:lumMod val="50000"/>
                      </a:prstClr>
                    </a:solidFill>
                    <a:prstDash val="solid"/>
                  </a:ln>
                  <a:noFill/>
                  <a:effectLst/>
                  <a:uLnTx/>
                  <a:uFillTx/>
                  <a:latin typeface="Impact" pitchFamily="34" charset="0"/>
                  <a:ea typeface="ＭＳ Ｐゴシック"/>
                </a:endParaRPr>
              </a:p>
            </p:txBody>
          </p:sp>
        </p:grpSp>
        <p:grpSp>
          <p:nvGrpSpPr>
            <p:cNvPr id="46" name="グループ化 45"/>
            <p:cNvGrpSpPr/>
            <p:nvPr/>
          </p:nvGrpSpPr>
          <p:grpSpPr>
            <a:xfrm>
              <a:off x="7227710" y="5707818"/>
              <a:ext cx="1075928" cy="1075928"/>
              <a:chOff x="2987824" y="3445482"/>
              <a:chExt cx="2151856" cy="2151856"/>
            </a:xfrm>
          </p:grpSpPr>
          <p:sp>
            <p:nvSpPr>
              <p:cNvPr id="50" name="円/楕円 49"/>
              <p:cNvSpPr/>
              <p:nvPr/>
            </p:nvSpPr>
            <p:spPr>
              <a:xfrm>
                <a:off x="2987824" y="3445482"/>
                <a:ext cx="2151856" cy="215185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8100000" scaled="0"/>
                <a:tileRect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ysClr val="window" lastClr="FFFFFF">
                    <a:lumMod val="9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テキスト ボックス 50"/>
              <p:cNvSpPr txBox="1"/>
              <p:nvPr/>
            </p:nvSpPr>
            <p:spPr>
              <a:xfrm>
                <a:off x="3348113" y="4015820"/>
                <a:ext cx="1431278" cy="1011180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8000" b="1" i="0" u="none" strike="noStrike" kern="0" cap="none" spc="0" normalizeH="0" baseline="0" noProof="0" dirty="0" smtClean="0">
                    <a:ln w="31750" cmpd="sng">
                      <a:solidFill>
                        <a:prstClr val="white">
                          <a:lumMod val="50000"/>
                        </a:prstClr>
                      </a:solidFill>
                      <a:prstDash val="solid"/>
                    </a:ln>
                    <a:noFill/>
                    <a:effectLst/>
                    <a:uLnTx/>
                    <a:uFillTx/>
                    <a:latin typeface="Impact" pitchFamily="34" charset="0"/>
                    <a:ea typeface="ＭＳ Ｐゴシック"/>
                  </a:rPr>
                  <a:t>100</a:t>
                </a:r>
                <a:endParaRPr kumimoji="0" lang="ja-JP" altLang="en-US" sz="8000" b="1" i="0" u="none" strike="noStrike" kern="0" cap="none" spc="0" normalizeH="0" baseline="0" noProof="0" dirty="0" smtClean="0">
                  <a:ln w="31750" cmpd="sng">
                    <a:solidFill>
                      <a:prstClr val="white">
                        <a:lumMod val="50000"/>
                      </a:prstClr>
                    </a:solidFill>
                    <a:prstDash val="solid"/>
                  </a:ln>
                  <a:noFill/>
                  <a:effectLst/>
                  <a:uLnTx/>
                  <a:uFillTx/>
                  <a:latin typeface="Impact" pitchFamily="34" charset="0"/>
                  <a:ea typeface="ＭＳ Ｐゴシック"/>
                </a:endParaRPr>
              </a:p>
            </p:txBody>
          </p:sp>
        </p:grpSp>
        <p:grpSp>
          <p:nvGrpSpPr>
            <p:cNvPr id="47" name="グループ化 46"/>
            <p:cNvGrpSpPr/>
            <p:nvPr/>
          </p:nvGrpSpPr>
          <p:grpSpPr>
            <a:xfrm>
              <a:off x="7037180" y="5141787"/>
              <a:ext cx="916956" cy="916956"/>
              <a:chOff x="1043608" y="3559923"/>
              <a:chExt cx="1833911" cy="1833911"/>
            </a:xfrm>
          </p:grpSpPr>
          <p:sp>
            <p:nvSpPr>
              <p:cNvPr id="48" name="ドーナツ 47"/>
              <p:cNvSpPr/>
              <p:nvPr/>
            </p:nvSpPr>
            <p:spPr>
              <a:xfrm>
                <a:off x="1043608" y="3559923"/>
                <a:ext cx="1833911" cy="1833911"/>
              </a:xfrm>
              <a:prstGeom prst="donut">
                <a:avLst>
                  <a:gd name="adj" fmla="val 36225"/>
                </a:avLst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8100000" scaled="0"/>
                <a:tileRect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ysClr val="window" lastClr="FFFFFF">
                    <a:lumMod val="9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9" name="テキスト ボックス 48"/>
              <p:cNvSpPr txBox="1"/>
              <p:nvPr/>
            </p:nvSpPr>
            <p:spPr>
              <a:xfrm>
                <a:off x="1642156" y="3657600"/>
                <a:ext cx="601424" cy="531938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4000" b="1" i="0" u="none" strike="noStrike" kern="0" cap="none" spc="0" normalizeH="0" baseline="0" noProof="0" dirty="0" smtClean="0">
                    <a:ln w="31750" cmpd="sng">
                      <a:solidFill>
                        <a:prstClr val="white">
                          <a:lumMod val="50000"/>
                        </a:prstClr>
                      </a:solidFill>
                      <a:prstDash val="solid"/>
                    </a:ln>
                    <a:noFill/>
                    <a:effectLst/>
                    <a:uLnTx/>
                    <a:uFillTx/>
                    <a:latin typeface="Impact" pitchFamily="34" charset="0"/>
                    <a:ea typeface="ＭＳ Ｐゴシック"/>
                  </a:rPr>
                  <a:t>50</a:t>
                </a:r>
                <a:endParaRPr kumimoji="0" lang="ja-JP" altLang="en-US" sz="4000" b="1" i="0" u="none" strike="noStrike" kern="0" cap="none" spc="0" normalizeH="0" baseline="0" noProof="0" dirty="0" smtClean="0">
                  <a:ln w="31750" cmpd="sng">
                    <a:solidFill>
                      <a:prstClr val="white">
                        <a:lumMod val="50000"/>
                      </a:prstClr>
                    </a:solidFill>
                    <a:prstDash val="solid"/>
                  </a:ln>
                  <a:noFill/>
                  <a:effectLst/>
                  <a:uLnTx/>
                  <a:uFillTx/>
                  <a:latin typeface="Impact" pitchFamily="34" charset="0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5945" y="767535"/>
            <a:ext cx="6852055" cy="22159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72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800" dirty="0" smtClean="0"/>
              <a:t>おつり</a:t>
            </a:r>
            <a:endParaRPr lang="ja-JP" altLang="en-US" sz="138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945" y="7956431"/>
            <a:ext cx="6852055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72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/>
              <a:t>取り忘れ注意</a:t>
            </a:r>
            <a:endParaRPr lang="ja-JP" altLang="en-US" sz="8000" dirty="0"/>
          </a:p>
        </p:txBody>
      </p:sp>
      <p:grpSp>
        <p:nvGrpSpPr>
          <p:cNvPr id="32" name="グループ化 31"/>
          <p:cNvGrpSpPr/>
          <p:nvPr/>
        </p:nvGrpSpPr>
        <p:grpSpPr>
          <a:xfrm>
            <a:off x="862388" y="2683871"/>
            <a:ext cx="5252662" cy="4875938"/>
            <a:chOff x="7037180" y="4710987"/>
            <a:chExt cx="2232904" cy="2072759"/>
          </a:xfrm>
        </p:grpSpPr>
        <p:grpSp>
          <p:nvGrpSpPr>
            <p:cNvPr id="33" name="グループ化 32"/>
            <p:cNvGrpSpPr/>
            <p:nvPr/>
          </p:nvGrpSpPr>
          <p:grpSpPr>
            <a:xfrm>
              <a:off x="7601148" y="4710987"/>
              <a:ext cx="1075928" cy="1075928"/>
              <a:chOff x="5292080" y="1017775"/>
              <a:chExt cx="2151856" cy="2151856"/>
            </a:xfrm>
          </p:grpSpPr>
          <p:sp>
            <p:nvSpPr>
              <p:cNvPr id="71" name="円/楕円 70"/>
              <p:cNvSpPr/>
              <p:nvPr/>
            </p:nvSpPr>
            <p:spPr>
              <a:xfrm>
                <a:off x="5292080" y="1017775"/>
                <a:ext cx="2151856" cy="2151856"/>
              </a:xfrm>
              <a:prstGeom prst="ellipse">
                <a:avLst/>
              </a:prstGeom>
              <a:gradFill flip="none" rotWithShape="1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8100000" scaled="0"/>
                <a:tileRect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ysClr val="window" lastClr="FFFFFF">
                    <a:lumMod val="9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" name="テキスト ボックス 71"/>
              <p:cNvSpPr txBox="1"/>
              <p:nvPr/>
            </p:nvSpPr>
            <p:spPr>
              <a:xfrm>
                <a:off x="5873302" y="1276650"/>
                <a:ext cx="989412" cy="880496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8000" b="1" i="0" u="none" strike="noStrike" kern="0" cap="none" spc="0" normalizeH="0" baseline="0" noProof="0" dirty="0" smtClean="0">
                    <a:ln w="31750" cmpd="sng">
                      <a:solidFill>
                        <a:prstClr val="white">
                          <a:lumMod val="50000"/>
                        </a:prstClr>
                      </a:solidFill>
                      <a:prstDash val="solid"/>
                    </a:ln>
                    <a:noFill/>
                    <a:effectLst/>
                    <a:uLnTx/>
                    <a:uFillTx/>
                    <a:latin typeface="Impact" pitchFamily="34" charset="0"/>
                    <a:ea typeface="ＭＳ Ｐゴシック"/>
                  </a:rPr>
                  <a:t>10</a:t>
                </a:r>
                <a:endParaRPr kumimoji="0" lang="ja-JP" altLang="en-US" sz="8000" b="1" i="0" u="none" strike="noStrike" kern="0" cap="none" spc="0" normalizeH="0" baseline="0" noProof="0" dirty="0" smtClean="0">
                  <a:ln w="31750" cmpd="sng">
                    <a:solidFill>
                      <a:prstClr val="white">
                        <a:lumMod val="50000"/>
                      </a:prstClr>
                    </a:solidFill>
                    <a:prstDash val="solid"/>
                  </a:ln>
                  <a:noFill/>
                  <a:effectLst/>
                  <a:uLnTx/>
                  <a:uFillTx/>
                  <a:latin typeface="Impact" pitchFamily="34" charset="0"/>
                  <a:ea typeface="ＭＳ Ｐゴシック"/>
                </a:endParaRPr>
              </a:p>
            </p:txBody>
          </p:sp>
        </p:grpSp>
        <p:grpSp>
          <p:nvGrpSpPr>
            <p:cNvPr id="34" name="グループ化 33"/>
            <p:cNvGrpSpPr/>
            <p:nvPr/>
          </p:nvGrpSpPr>
          <p:grpSpPr>
            <a:xfrm>
              <a:off x="7973940" y="5281397"/>
              <a:ext cx="1296144" cy="1296144"/>
              <a:chOff x="5292080" y="3356991"/>
              <a:chExt cx="2592288" cy="2592288"/>
            </a:xfrm>
          </p:grpSpPr>
          <p:sp>
            <p:nvSpPr>
              <p:cNvPr id="69" name="円/楕円 68"/>
              <p:cNvSpPr/>
              <p:nvPr/>
            </p:nvSpPr>
            <p:spPr>
              <a:xfrm>
                <a:off x="5292080" y="3356991"/>
                <a:ext cx="2592288" cy="2592288"/>
              </a:xfrm>
              <a:prstGeom prst="ellipse">
                <a:avLst/>
              </a:prstGeom>
              <a:gradFill flip="none"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8100000" scaled="1"/>
                <a:tileRect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ysClr val="window" lastClr="FFFFFF">
                    <a:lumMod val="9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0" name="テキスト ボックス 69"/>
              <p:cNvSpPr txBox="1"/>
              <p:nvPr/>
            </p:nvSpPr>
            <p:spPr>
              <a:xfrm>
                <a:off x="5672711" y="3997423"/>
                <a:ext cx="1831026" cy="1325942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9600" b="1" i="0" u="none" strike="noStrike" kern="0" cap="none" spc="0" normalizeH="0" baseline="0" noProof="0" dirty="0" smtClean="0">
                    <a:ln w="31750" cmpd="sng">
                      <a:solidFill>
                        <a:prstClr val="white">
                          <a:lumMod val="50000"/>
                        </a:prstClr>
                      </a:solidFill>
                      <a:prstDash val="solid"/>
                    </a:ln>
                    <a:noFill/>
                    <a:effectLst/>
                    <a:uLnTx/>
                    <a:uFillTx/>
                    <a:latin typeface="Impact" pitchFamily="34" charset="0"/>
                    <a:ea typeface="ＭＳ Ｐゴシック"/>
                  </a:rPr>
                  <a:t>500</a:t>
                </a:r>
                <a:endParaRPr kumimoji="0" lang="ja-JP" altLang="en-US" sz="9600" b="1" i="0" u="none" strike="noStrike" kern="0" cap="none" spc="0" normalizeH="0" baseline="0" noProof="0" dirty="0" smtClean="0">
                  <a:ln w="31750" cmpd="sng">
                    <a:solidFill>
                      <a:prstClr val="white">
                        <a:lumMod val="50000"/>
                      </a:prstClr>
                    </a:solidFill>
                    <a:prstDash val="solid"/>
                  </a:ln>
                  <a:noFill/>
                  <a:effectLst/>
                  <a:uLnTx/>
                  <a:uFillTx/>
                  <a:latin typeface="Impact" pitchFamily="34" charset="0"/>
                  <a:ea typeface="ＭＳ Ｐゴシック"/>
                </a:endParaRPr>
              </a:p>
            </p:txBody>
          </p:sp>
        </p:grpSp>
        <p:grpSp>
          <p:nvGrpSpPr>
            <p:cNvPr id="35" name="グループ化 34"/>
            <p:cNvGrpSpPr/>
            <p:nvPr/>
          </p:nvGrpSpPr>
          <p:grpSpPr>
            <a:xfrm>
              <a:off x="7227710" y="5707818"/>
              <a:ext cx="1075928" cy="1075928"/>
              <a:chOff x="2987824" y="3445482"/>
              <a:chExt cx="2151856" cy="2151856"/>
            </a:xfrm>
          </p:grpSpPr>
          <p:sp>
            <p:nvSpPr>
              <p:cNvPr id="39" name="円/楕円 38"/>
              <p:cNvSpPr/>
              <p:nvPr/>
            </p:nvSpPr>
            <p:spPr>
              <a:xfrm>
                <a:off x="2987824" y="3445482"/>
                <a:ext cx="2151856" cy="215185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8100000" scaled="0"/>
                <a:tileRect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ysClr val="window" lastClr="FFFFFF">
                    <a:lumMod val="9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テキスト ボックス 39"/>
              <p:cNvSpPr txBox="1"/>
              <p:nvPr/>
            </p:nvSpPr>
            <p:spPr>
              <a:xfrm>
                <a:off x="3348113" y="4015820"/>
                <a:ext cx="1431278" cy="1011180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8000" b="1" i="0" u="none" strike="noStrike" kern="0" cap="none" spc="0" normalizeH="0" baseline="0" noProof="0" dirty="0" smtClean="0">
                    <a:ln w="31750" cmpd="sng">
                      <a:solidFill>
                        <a:prstClr val="white">
                          <a:lumMod val="50000"/>
                        </a:prstClr>
                      </a:solidFill>
                      <a:prstDash val="solid"/>
                    </a:ln>
                    <a:noFill/>
                    <a:effectLst/>
                    <a:uLnTx/>
                    <a:uFillTx/>
                    <a:latin typeface="Impact" pitchFamily="34" charset="0"/>
                    <a:ea typeface="ＭＳ Ｐゴシック"/>
                  </a:rPr>
                  <a:t>100</a:t>
                </a:r>
                <a:endParaRPr kumimoji="0" lang="ja-JP" altLang="en-US" sz="8000" b="1" i="0" u="none" strike="noStrike" kern="0" cap="none" spc="0" normalizeH="0" baseline="0" noProof="0" dirty="0" smtClean="0">
                  <a:ln w="31750" cmpd="sng">
                    <a:solidFill>
                      <a:prstClr val="white">
                        <a:lumMod val="50000"/>
                      </a:prstClr>
                    </a:solidFill>
                    <a:prstDash val="solid"/>
                  </a:ln>
                  <a:noFill/>
                  <a:effectLst/>
                  <a:uLnTx/>
                  <a:uFillTx/>
                  <a:latin typeface="Impact" pitchFamily="34" charset="0"/>
                  <a:ea typeface="ＭＳ Ｐゴシック"/>
                </a:endParaRPr>
              </a:p>
            </p:txBody>
          </p:sp>
        </p:grpSp>
        <p:grpSp>
          <p:nvGrpSpPr>
            <p:cNvPr id="36" name="グループ化 35"/>
            <p:cNvGrpSpPr/>
            <p:nvPr/>
          </p:nvGrpSpPr>
          <p:grpSpPr>
            <a:xfrm>
              <a:off x="7037180" y="5141787"/>
              <a:ext cx="916956" cy="916956"/>
              <a:chOff x="1043608" y="3559923"/>
              <a:chExt cx="1833911" cy="1833911"/>
            </a:xfrm>
          </p:grpSpPr>
          <p:sp>
            <p:nvSpPr>
              <p:cNvPr id="37" name="ドーナツ 36"/>
              <p:cNvSpPr/>
              <p:nvPr/>
            </p:nvSpPr>
            <p:spPr>
              <a:xfrm>
                <a:off x="1043608" y="3559923"/>
                <a:ext cx="1833911" cy="1833911"/>
              </a:xfrm>
              <a:prstGeom prst="donut">
                <a:avLst>
                  <a:gd name="adj" fmla="val 36225"/>
                </a:avLst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8100000" scaled="0"/>
                <a:tileRect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ysClr val="window" lastClr="FFFFFF">
                    <a:lumMod val="9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8" name="テキスト ボックス 37"/>
              <p:cNvSpPr txBox="1"/>
              <p:nvPr/>
            </p:nvSpPr>
            <p:spPr>
              <a:xfrm>
                <a:off x="1642156" y="3657600"/>
                <a:ext cx="601424" cy="531938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4000" b="1" i="0" u="none" strike="noStrike" kern="0" cap="none" spc="0" normalizeH="0" baseline="0" noProof="0" dirty="0" smtClean="0">
                    <a:ln w="31750" cmpd="sng">
                      <a:solidFill>
                        <a:prstClr val="white">
                          <a:lumMod val="50000"/>
                        </a:prstClr>
                      </a:solidFill>
                      <a:prstDash val="solid"/>
                    </a:ln>
                    <a:noFill/>
                    <a:effectLst/>
                    <a:uLnTx/>
                    <a:uFillTx/>
                    <a:latin typeface="Impact" pitchFamily="34" charset="0"/>
                    <a:ea typeface="ＭＳ Ｐゴシック"/>
                  </a:rPr>
                  <a:t>50</a:t>
                </a:r>
                <a:endParaRPr kumimoji="0" lang="ja-JP" altLang="en-US" sz="4000" b="1" i="0" u="none" strike="noStrike" kern="0" cap="none" spc="0" normalizeH="0" baseline="0" noProof="0" dirty="0" smtClean="0">
                  <a:ln w="31750" cmpd="sng">
                    <a:solidFill>
                      <a:prstClr val="white">
                        <a:lumMod val="50000"/>
                      </a:prstClr>
                    </a:solidFill>
                    <a:prstDash val="solid"/>
                  </a:ln>
                  <a:noFill/>
                  <a:effectLst/>
                  <a:uLnTx/>
                  <a:uFillTx/>
                  <a:latin typeface="Impact" pitchFamily="34" charset="0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99833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テキスト ボックス 37"/>
          <p:cNvSpPr txBox="1"/>
          <p:nvPr/>
        </p:nvSpPr>
        <p:spPr>
          <a:xfrm>
            <a:off x="0" y="542510"/>
            <a:ext cx="6858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つり銭口を</a:t>
            </a:r>
            <a:endParaRPr kumimoji="1" lang="en-US" altLang="ja-JP" sz="6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確認してください</a:t>
            </a:r>
            <a:endParaRPr kumimoji="1" lang="en-US" altLang="ja-JP" sz="6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5945" y="6337409"/>
            <a:ext cx="6852055" cy="22159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72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800" dirty="0" smtClean="0"/>
              <a:t>おつり</a:t>
            </a:r>
            <a:endParaRPr lang="ja-JP" altLang="en-US" sz="8000" dirty="0"/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5945" y="8283079"/>
            <a:ext cx="6852055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72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取り忘れ注意</a:t>
            </a:r>
            <a:endParaRPr lang="ja-JP" altLang="en-US" dirty="0"/>
          </a:p>
        </p:txBody>
      </p:sp>
      <p:grpSp>
        <p:nvGrpSpPr>
          <p:cNvPr id="33" name="グループ化 32"/>
          <p:cNvGrpSpPr/>
          <p:nvPr/>
        </p:nvGrpSpPr>
        <p:grpSpPr>
          <a:xfrm>
            <a:off x="1633913" y="2696058"/>
            <a:ext cx="3709612" cy="3443556"/>
            <a:chOff x="7037180" y="4710987"/>
            <a:chExt cx="2232904" cy="2072759"/>
          </a:xfrm>
        </p:grpSpPr>
        <p:grpSp>
          <p:nvGrpSpPr>
            <p:cNvPr id="34" name="グループ化 33"/>
            <p:cNvGrpSpPr/>
            <p:nvPr/>
          </p:nvGrpSpPr>
          <p:grpSpPr>
            <a:xfrm>
              <a:off x="7601148" y="4710987"/>
              <a:ext cx="1075928" cy="1075928"/>
              <a:chOff x="5292080" y="1017775"/>
              <a:chExt cx="2151856" cy="2151856"/>
            </a:xfrm>
          </p:grpSpPr>
          <p:sp>
            <p:nvSpPr>
              <p:cNvPr id="73" name="円/楕円 72"/>
              <p:cNvSpPr/>
              <p:nvPr/>
            </p:nvSpPr>
            <p:spPr>
              <a:xfrm>
                <a:off x="5292080" y="1017775"/>
                <a:ext cx="2151856" cy="2151856"/>
              </a:xfrm>
              <a:prstGeom prst="ellipse">
                <a:avLst/>
              </a:prstGeom>
              <a:gradFill flip="none" rotWithShape="1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8100000" scaled="0"/>
                <a:tileRect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ysClr val="window" lastClr="FFFFFF">
                    <a:lumMod val="9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4" name="テキスト ボックス 73"/>
              <p:cNvSpPr txBox="1"/>
              <p:nvPr/>
            </p:nvSpPr>
            <p:spPr>
              <a:xfrm>
                <a:off x="5873302" y="1276650"/>
                <a:ext cx="989412" cy="880496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8000" b="1" i="0" u="none" strike="noStrike" kern="0" cap="none" spc="0" normalizeH="0" baseline="0" noProof="0" dirty="0" smtClean="0">
                    <a:ln w="31750" cmpd="sng">
                      <a:solidFill>
                        <a:prstClr val="white">
                          <a:lumMod val="50000"/>
                        </a:prstClr>
                      </a:solidFill>
                      <a:prstDash val="solid"/>
                    </a:ln>
                    <a:noFill/>
                    <a:effectLst/>
                    <a:uLnTx/>
                    <a:uFillTx/>
                    <a:latin typeface="Impact" pitchFamily="34" charset="0"/>
                    <a:ea typeface="ＭＳ Ｐゴシック"/>
                  </a:rPr>
                  <a:t>10</a:t>
                </a:r>
                <a:endParaRPr kumimoji="0" lang="ja-JP" altLang="en-US" sz="8000" b="1" i="0" u="none" strike="noStrike" kern="0" cap="none" spc="0" normalizeH="0" baseline="0" noProof="0" dirty="0" smtClean="0">
                  <a:ln w="31750" cmpd="sng">
                    <a:solidFill>
                      <a:prstClr val="white">
                        <a:lumMod val="50000"/>
                      </a:prstClr>
                    </a:solidFill>
                    <a:prstDash val="solid"/>
                  </a:ln>
                  <a:noFill/>
                  <a:effectLst/>
                  <a:uLnTx/>
                  <a:uFillTx/>
                  <a:latin typeface="Impact" pitchFamily="34" charset="0"/>
                  <a:ea typeface="ＭＳ Ｐゴシック"/>
                </a:endParaRPr>
              </a:p>
            </p:txBody>
          </p:sp>
        </p:grpSp>
        <p:grpSp>
          <p:nvGrpSpPr>
            <p:cNvPr id="35" name="グループ化 34"/>
            <p:cNvGrpSpPr/>
            <p:nvPr/>
          </p:nvGrpSpPr>
          <p:grpSpPr>
            <a:xfrm>
              <a:off x="7973940" y="5281397"/>
              <a:ext cx="1296144" cy="1296144"/>
              <a:chOff x="5292080" y="3356991"/>
              <a:chExt cx="2592288" cy="2592288"/>
            </a:xfrm>
          </p:grpSpPr>
          <p:sp>
            <p:nvSpPr>
              <p:cNvPr id="71" name="円/楕円 70"/>
              <p:cNvSpPr/>
              <p:nvPr/>
            </p:nvSpPr>
            <p:spPr>
              <a:xfrm>
                <a:off x="5292080" y="3356991"/>
                <a:ext cx="2592288" cy="2592288"/>
              </a:xfrm>
              <a:prstGeom prst="ellipse">
                <a:avLst/>
              </a:prstGeom>
              <a:gradFill flip="none"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8100000" scaled="1"/>
                <a:tileRect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ysClr val="window" lastClr="FFFFFF">
                    <a:lumMod val="9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" name="テキスト ボックス 71"/>
              <p:cNvSpPr txBox="1"/>
              <p:nvPr/>
            </p:nvSpPr>
            <p:spPr>
              <a:xfrm>
                <a:off x="5672711" y="3997423"/>
                <a:ext cx="1831026" cy="1325942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9600" b="1" i="0" u="none" strike="noStrike" kern="0" cap="none" spc="0" normalizeH="0" baseline="0" noProof="0" dirty="0" smtClean="0">
                    <a:ln w="31750" cmpd="sng">
                      <a:solidFill>
                        <a:prstClr val="white">
                          <a:lumMod val="50000"/>
                        </a:prstClr>
                      </a:solidFill>
                      <a:prstDash val="solid"/>
                    </a:ln>
                    <a:noFill/>
                    <a:effectLst/>
                    <a:uLnTx/>
                    <a:uFillTx/>
                    <a:latin typeface="Impact" pitchFamily="34" charset="0"/>
                    <a:ea typeface="ＭＳ Ｐゴシック"/>
                  </a:rPr>
                  <a:t>500</a:t>
                </a:r>
                <a:endParaRPr kumimoji="0" lang="ja-JP" altLang="en-US" sz="9600" b="1" i="0" u="none" strike="noStrike" kern="0" cap="none" spc="0" normalizeH="0" baseline="0" noProof="0" dirty="0" smtClean="0">
                  <a:ln w="31750" cmpd="sng">
                    <a:solidFill>
                      <a:prstClr val="white">
                        <a:lumMod val="50000"/>
                      </a:prstClr>
                    </a:solidFill>
                    <a:prstDash val="solid"/>
                  </a:ln>
                  <a:noFill/>
                  <a:effectLst/>
                  <a:uLnTx/>
                  <a:uFillTx/>
                  <a:latin typeface="Impact" pitchFamily="34" charset="0"/>
                  <a:ea typeface="ＭＳ Ｐゴシック"/>
                </a:endParaRPr>
              </a:p>
            </p:txBody>
          </p:sp>
        </p:grpSp>
        <p:grpSp>
          <p:nvGrpSpPr>
            <p:cNvPr id="36" name="グループ化 35"/>
            <p:cNvGrpSpPr/>
            <p:nvPr/>
          </p:nvGrpSpPr>
          <p:grpSpPr>
            <a:xfrm>
              <a:off x="7227710" y="5707818"/>
              <a:ext cx="1075928" cy="1075928"/>
              <a:chOff x="2987824" y="3445482"/>
              <a:chExt cx="2151856" cy="2151856"/>
            </a:xfrm>
          </p:grpSpPr>
          <p:sp>
            <p:nvSpPr>
              <p:cNvPr id="69" name="円/楕円 68"/>
              <p:cNvSpPr/>
              <p:nvPr/>
            </p:nvSpPr>
            <p:spPr>
              <a:xfrm>
                <a:off x="2987824" y="3445482"/>
                <a:ext cx="2151856" cy="215185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8100000" scaled="0"/>
                <a:tileRect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ysClr val="window" lastClr="FFFFFF">
                    <a:lumMod val="9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0" name="テキスト ボックス 69"/>
              <p:cNvSpPr txBox="1"/>
              <p:nvPr/>
            </p:nvSpPr>
            <p:spPr>
              <a:xfrm>
                <a:off x="3348113" y="4015820"/>
                <a:ext cx="1431278" cy="1011180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8000" b="1" i="0" u="none" strike="noStrike" kern="0" cap="none" spc="0" normalizeH="0" baseline="0" noProof="0" dirty="0" smtClean="0">
                    <a:ln w="31750" cmpd="sng">
                      <a:solidFill>
                        <a:prstClr val="white">
                          <a:lumMod val="50000"/>
                        </a:prstClr>
                      </a:solidFill>
                      <a:prstDash val="solid"/>
                    </a:ln>
                    <a:noFill/>
                    <a:effectLst/>
                    <a:uLnTx/>
                    <a:uFillTx/>
                    <a:latin typeface="Impact" pitchFamily="34" charset="0"/>
                    <a:ea typeface="ＭＳ Ｐゴシック"/>
                  </a:rPr>
                  <a:t>100</a:t>
                </a:r>
                <a:endParaRPr kumimoji="0" lang="ja-JP" altLang="en-US" sz="8000" b="1" i="0" u="none" strike="noStrike" kern="0" cap="none" spc="0" normalizeH="0" baseline="0" noProof="0" dirty="0" smtClean="0">
                  <a:ln w="31750" cmpd="sng">
                    <a:solidFill>
                      <a:prstClr val="white">
                        <a:lumMod val="50000"/>
                      </a:prstClr>
                    </a:solidFill>
                    <a:prstDash val="solid"/>
                  </a:ln>
                  <a:noFill/>
                  <a:effectLst/>
                  <a:uLnTx/>
                  <a:uFillTx/>
                  <a:latin typeface="Impact" pitchFamily="34" charset="0"/>
                  <a:ea typeface="ＭＳ Ｐゴシック"/>
                </a:endParaRPr>
              </a:p>
            </p:txBody>
          </p:sp>
        </p:grpSp>
        <p:grpSp>
          <p:nvGrpSpPr>
            <p:cNvPr id="37" name="グループ化 36"/>
            <p:cNvGrpSpPr/>
            <p:nvPr/>
          </p:nvGrpSpPr>
          <p:grpSpPr>
            <a:xfrm>
              <a:off x="7037180" y="5141787"/>
              <a:ext cx="916956" cy="916956"/>
              <a:chOff x="1043608" y="3559923"/>
              <a:chExt cx="1833911" cy="1833911"/>
            </a:xfrm>
          </p:grpSpPr>
          <p:sp>
            <p:nvSpPr>
              <p:cNvPr id="39" name="ドーナツ 38"/>
              <p:cNvSpPr/>
              <p:nvPr/>
            </p:nvSpPr>
            <p:spPr>
              <a:xfrm>
                <a:off x="1043608" y="3559923"/>
                <a:ext cx="1833911" cy="1833911"/>
              </a:xfrm>
              <a:prstGeom prst="donut">
                <a:avLst>
                  <a:gd name="adj" fmla="val 36225"/>
                </a:avLst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8100000" scaled="0"/>
                <a:tileRect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ysClr val="window" lastClr="FFFFFF">
                    <a:lumMod val="9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テキスト ボックス 39"/>
              <p:cNvSpPr txBox="1"/>
              <p:nvPr/>
            </p:nvSpPr>
            <p:spPr>
              <a:xfrm>
                <a:off x="1642156" y="3657600"/>
                <a:ext cx="601424" cy="531938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4000" b="1" i="0" u="none" strike="noStrike" kern="0" cap="none" spc="0" normalizeH="0" baseline="0" noProof="0" dirty="0" smtClean="0">
                    <a:ln w="31750" cmpd="sng">
                      <a:solidFill>
                        <a:prstClr val="white">
                          <a:lumMod val="50000"/>
                        </a:prstClr>
                      </a:solidFill>
                      <a:prstDash val="solid"/>
                    </a:ln>
                    <a:noFill/>
                    <a:effectLst/>
                    <a:uLnTx/>
                    <a:uFillTx/>
                    <a:latin typeface="Impact" pitchFamily="34" charset="0"/>
                    <a:ea typeface="ＭＳ Ｐゴシック"/>
                  </a:rPr>
                  <a:t>50</a:t>
                </a:r>
                <a:endParaRPr kumimoji="0" lang="ja-JP" altLang="en-US" sz="4000" b="1" i="0" u="none" strike="noStrike" kern="0" cap="none" spc="0" normalizeH="0" baseline="0" noProof="0" dirty="0" smtClean="0">
                  <a:ln w="31750" cmpd="sng">
                    <a:solidFill>
                      <a:prstClr val="white">
                        <a:lumMod val="50000"/>
                      </a:prstClr>
                    </a:solidFill>
                    <a:prstDash val="solid"/>
                  </a:ln>
                  <a:noFill/>
                  <a:effectLst/>
                  <a:uLnTx/>
                  <a:uFillTx/>
                  <a:latin typeface="Impact" pitchFamily="34" charset="0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3161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テキスト ボックス 37"/>
          <p:cNvSpPr txBox="1"/>
          <p:nvPr/>
        </p:nvSpPr>
        <p:spPr>
          <a:xfrm>
            <a:off x="0" y="542510"/>
            <a:ext cx="6858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気を付けて</a:t>
            </a:r>
            <a:endParaRPr kumimoji="1" lang="en-US" altLang="ja-JP" sz="6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ください！</a:t>
            </a:r>
            <a:endParaRPr kumimoji="1" lang="en-US" altLang="ja-JP" sz="6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5945" y="6337409"/>
            <a:ext cx="6852055" cy="22159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72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800" dirty="0" smtClean="0"/>
              <a:t>おつり</a:t>
            </a:r>
            <a:endParaRPr lang="ja-JP" altLang="en-US" sz="8000" dirty="0"/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5945" y="8283079"/>
            <a:ext cx="6852055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72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取り忘れ注意</a:t>
            </a:r>
            <a:endParaRPr lang="ja-JP" altLang="en-US" dirty="0"/>
          </a:p>
        </p:txBody>
      </p:sp>
      <p:grpSp>
        <p:nvGrpSpPr>
          <p:cNvPr id="33" name="グループ化 32"/>
          <p:cNvGrpSpPr/>
          <p:nvPr/>
        </p:nvGrpSpPr>
        <p:grpSpPr>
          <a:xfrm>
            <a:off x="1633913" y="2696058"/>
            <a:ext cx="3709612" cy="3443556"/>
            <a:chOff x="7037180" y="4710987"/>
            <a:chExt cx="2232904" cy="2072759"/>
          </a:xfrm>
        </p:grpSpPr>
        <p:grpSp>
          <p:nvGrpSpPr>
            <p:cNvPr id="34" name="グループ化 33"/>
            <p:cNvGrpSpPr/>
            <p:nvPr/>
          </p:nvGrpSpPr>
          <p:grpSpPr>
            <a:xfrm>
              <a:off x="7601148" y="4710987"/>
              <a:ext cx="1075928" cy="1075928"/>
              <a:chOff x="5292080" y="1017775"/>
              <a:chExt cx="2151856" cy="2151856"/>
            </a:xfrm>
          </p:grpSpPr>
          <p:sp>
            <p:nvSpPr>
              <p:cNvPr id="73" name="円/楕円 72"/>
              <p:cNvSpPr/>
              <p:nvPr/>
            </p:nvSpPr>
            <p:spPr>
              <a:xfrm>
                <a:off x="5292080" y="1017775"/>
                <a:ext cx="2151856" cy="2151856"/>
              </a:xfrm>
              <a:prstGeom prst="ellipse">
                <a:avLst/>
              </a:prstGeom>
              <a:gradFill flip="none" rotWithShape="1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8100000" scaled="0"/>
                <a:tileRect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ysClr val="window" lastClr="FFFFFF">
                    <a:lumMod val="9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4" name="テキスト ボックス 73"/>
              <p:cNvSpPr txBox="1"/>
              <p:nvPr/>
            </p:nvSpPr>
            <p:spPr>
              <a:xfrm>
                <a:off x="5873302" y="1276650"/>
                <a:ext cx="989412" cy="880496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8000" b="1" i="0" u="none" strike="noStrike" kern="0" cap="none" spc="0" normalizeH="0" baseline="0" noProof="0" dirty="0" smtClean="0">
                    <a:ln w="31750" cmpd="sng">
                      <a:solidFill>
                        <a:prstClr val="white">
                          <a:lumMod val="50000"/>
                        </a:prstClr>
                      </a:solidFill>
                      <a:prstDash val="solid"/>
                    </a:ln>
                    <a:noFill/>
                    <a:effectLst/>
                    <a:uLnTx/>
                    <a:uFillTx/>
                    <a:latin typeface="Impact" pitchFamily="34" charset="0"/>
                    <a:ea typeface="ＭＳ Ｐゴシック"/>
                  </a:rPr>
                  <a:t>10</a:t>
                </a:r>
                <a:endParaRPr kumimoji="0" lang="ja-JP" altLang="en-US" sz="8000" b="1" i="0" u="none" strike="noStrike" kern="0" cap="none" spc="0" normalizeH="0" baseline="0" noProof="0" dirty="0" smtClean="0">
                  <a:ln w="31750" cmpd="sng">
                    <a:solidFill>
                      <a:prstClr val="white">
                        <a:lumMod val="50000"/>
                      </a:prstClr>
                    </a:solidFill>
                    <a:prstDash val="solid"/>
                  </a:ln>
                  <a:noFill/>
                  <a:effectLst/>
                  <a:uLnTx/>
                  <a:uFillTx/>
                  <a:latin typeface="Impact" pitchFamily="34" charset="0"/>
                  <a:ea typeface="ＭＳ Ｐゴシック"/>
                </a:endParaRPr>
              </a:p>
            </p:txBody>
          </p:sp>
        </p:grpSp>
        <p:grpSp>
          <p:nvGrpSpPr>
            <p:cNvPr id="35" name="グループ化 34"/>
            <p:cNvGrpSpPr/>
            <p:nvPr/>
          </p:nvGrpSpPr>
          <p:grpSpPr>
            <a:xfrm>
              <a:off x="7973940" y="5281397"/>
              <a:ext cx="1296144" cy="1296144"/>
              <a:chOff x="5292080" y="3356991"/>
              <a:chExt cx="2592288" cy="2592288"/>
            </a:xfrm>
          </p:grpSpPr>
          <p:sp>
            <p:nvSpPr>
              <p:cNvPr id="71" name="円/楕円 70"/>
              <p:cNvSpPr/>
              <p:nvPr/>
            </p:nvSpPr>
            <p:spPr>
              <a:xfrm>
                <a:off x="5292080" y="3356991"/>
                <a:ext cx="2592288" cy="2592288"/>
              </a:xfrm>
              <a:prstGeom prst="ellipse">
                <a:avLst/>
              </a:prstGeom>
              <a:gradFill flip="none"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8100000" scaled="1"/>
                <a:tileRect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ysClr val="window" lastClr="FFFFFF">
                    <a:lumMod val="9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" name="テキスト ボックス 71"/>
              <p:cNvSpPr txBox="1"/>
              <p:nvPr/>
            </p:nvSpPr>
            <p:spPr>
              <a:xfrm>
                <a:off x="5672711" y="3997423"/>
                <a:ext cx="1831026" cy="1325942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9600" b="1" i="0" u="none" strike="noStrike" kern="0" cap="none" spc="0" normalizeH="0" baseline="0" noProof="0" dirty="0" smtClean="0">
                    <a:ln w="31750" cmpd="sng">
                      <a:solidFill>
                        <a:prstClr val="white">
                          <a:lumMod val="50000"/>
                        </a:prstClr>
                      </a:solidFill>
                      <a:prstDash val="solid"/>
                    </a:ln>
                    <a:noFill/>
                    <a:effectLst/>
                    <a:uLnTx/>
                    <a:uFillTx/>
                    <a:latin typeface="Impact" pitchFamily="34" charset="0"/>
                    <a:ea typeface="ＭＳ Ｐゴシック"/>
                  </a:rPr>
                  <a:t>500</a:t>
                </a:r>
                <a:endParaRPr kumimoji="0" lang="ja-JP" altLang="en-US" sz="9600" b="1" i="0" u="none" strike="noStrike" kern="0" cap="none" spc="0" normalizeH="0" baseline="0" noProof="0" dirty="0" smtClean="0">
                  <a:ln w="31750" cmpd="sng">
                    <a:solidFill>
                      <a:prstClr val="white">
                        <a:lumMod val="50000"/>
                      </a:prstClr>
                    </a:solidFill>
                    <a:prstDash val="solid"/>
                  </a:ln>
                  <a:noFill/>
                  <a:effectLst/>
                  <a:uLnTx/>
                  <a:uFillTx/>
                  <a:latin typeface="Impact" pitchFamily="34" charset="0"/>
                  <a:ea typeface="ＭＳ Ｐゴシック"/>
                </a:endParaRPr>
              </a:p>
            </p:txBody>
          </p:sp>
        </p:grpSp>
        <p:grpSp>
          <p:nvGrpSpPr>
            <p:cNvPr id="36" name="グループ化 35"/>
            <p:cNvGrpSpPr/>
            <p:nvPr/>
          </p:nvGrpSpPr>
          <p:grpSpPr>
            <a:xfrm>
              <a:off x="7227710" y="5707818"/>
              <a:ext cx="1075928" cy="1075928"/>
              <a:chOff x="2987824" y="3445482"/>
              <a:chExt cx="2151856" cy="2151856"/>
            </a:xfrm>
          </p:grpSpPr>
          <p:sp>
            <p:nvSpPr>
              <p:cNvPr id="69" name="円/楕円 68"/>
              <p:cNvSpPr/>
              <p:nvPr/>
            </p:nvSpPr>
            <p:spPr>
              <a:xfrm>
                <a:off x="2987824" y="3445482"/>
                <a:ext cx="2151856" cy="215185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8100000" scaled="0"/>
                <a:tileRect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ysClr val="window" lastClr="FFFFFF">
                    <a:lumMod val="9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0" name="テキスト ボックス 69"/>
              <p:cNvSpPr txBox="1"/>
              <p:nvPr/>
            </p:nvSpPr>
            <p:spPr>
              <a:xfrm>
                <a:off x="3348113" y="4015820"/>
                <a:ext cx="1431278" cy="1011180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8000" b="1" i="0" u="none" strike="noStrike" kern="0" cap="none" spc="0" normalizeH="0" baseline="0" noProof="0" dirty="0" smtClean="0">
                    <a:ln w="31750" cmpd="sng">
                      <a:solidFill>
                        <a:prstClr val="white">
                          <a:lumMod val="50000"/>
                        </a:prstClr>
                      </a:solidFill>
                      <a:prstDash val="solid"/>
                    </a:ln>
                    <a:noFill/>
                    <a:effectLst/>
                    <a:uLnTx/>
                    <a:uFillTx/>
                    <a:latin typeface="Impact" pitchFamily="34" charset="0"/>
                    <a:ea typeface="ＭＳ Ｐゴシック"/>
                  </a:rPr>
                  <a:t>100</a:t>
                </a:r>
                <a:endParaRPr kumimoji="0" lang="ja-JP" altLang="en-US" sz="8000" b="1" i="0" u="none" strike="noStrike" kern="0" cap="none" spc="0" normalizeH="0" baseline="0" noProof="0" dirty="0" smtClean="0">
                  <a:ln w="31750" cmpd="sng">
                    <a:solidFill>
                      <a:prstClr val="white">
                        <a:lumMod val="50000"/>
                      </a:prstClr>
                    </a:solidFill>
                    <a:prstDash val="solid"/>
                  </a:ln>
                  <a:noFill/>
                  <a:effectLst/>
                  <a:uLnTx/>
                  <a:uFillTx/>
                  <a:latin typeface="Impact" pitchFamily="34" charset="0"/>
                  <a:ea typeface="ＭＳ Ｐゴシック"/>
                </a:endParaRPr>
              </a:p>
            </p:txBody>
          </p:sp>
        </p:grpSp>
        <p:grpSp>
          <p:nvGrpSpPr>
            <p:cNvPr id="37" name="グループ化 36"/>
            <p:cNvGrpSpPr/>
            <p:nvPr/>
          </p:nvGrpSpPr>
          <p:grpSpPr>
            <a:xfrm>
              <a:off x="7037180" y="5141787"/>
              <a:ext cx="916956" cy="916956"/>
              <a:chOff x="1043608" y="3559923"/>
              <a:chExt cx="1833911" cy="1833911"/>
            </a:xfrm>
          </p:grpSpPr>
          <p:sp>
            <p:nvSpPr>
              <p:cNvPr id="39" name="ドーナツ 38"/>
              <p:cNvSpPr/>
              <p:nvPr/>
            </p:nvSpPr>
            <p:spPr>
              <a:xfrm>
                <a:off x="1043608" y="3559923"/>
                <a:ext cx="1833911" cy="1833911"/>
              </a:xfrm>
              <a:prstGeom prst="donut">
                <a:avLst>
                  <a:gd name="adj" fmla="val 36225"/>
                </a:avLst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8100000" scaled="0"/>
                <a:tileRect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sp3d extrusionH="114300">
                <a:bevelT w="57150" h="12700" prst="slope"/>
                <a:extrusionClr>
                  <a:sysClr val="window" lastClr="FFFFFF">
                    <a:lumMod val="95000"/>
                  </a:sysClr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テキスト ボックス 39"/>
              <p:cNvSpPr txBox="1"/>
              <p:nvPr/>
            </p:nvSpPr>
            <p:spPr>
              <a:xfrm>
                <a:off x="1642156" y="3657600"/>
                <a:ext cx="601424" cy="531938"/>
              </a:xfrm>
              <a:prstGeom prst="rect">
                <a:avLst/>
              </a:prstGeom>
              <a:noFill/>
              <a:scene3d>
                <a:camera prst="orthographicFront"/>
                <a:lightRig rig="morning" dir="t"/>
              </a:scene3d>
              <a:sp3d>
                <a:bevelT w="0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contourW="31750" prstMaterial="powder">
                  <a:bevelT w="12700" h="19050"/>
                  <a:bevelB w="0"/>
                  <a:contourClr>
                    <a:schemeClr val="bg1"/>
                  </a:contourClr>
                </a:sp3d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4000" b="1" i="0" u="none" strike="noStrike" kern="0" cap="none" spc="0" normalizeH="0" baseline="0" noProof="0" dirty="0" smtClean="0">
                    <a:ln w="31750" cmpd="sng">
                      <a:solidFill>
                        <a:prstClr val="white">
                          <a:lumMod val="50000"/>
                        </a:prstClr>
                      </a:solidFill>
                      <a:prstDash val="solid"/>
                    </a:ln>
                    <a:noFill/>
                    <a:effectLst/>
                    <a:uLnTx/>
                    <a:uFillTx/>
                    <a:latin typeface="Impact" pitchFamily="34" charset="0"/>
                    <a:ea typeface="ＭＳ Ｐゴシック"/>
                  </a:rPr>
                  <a:t>50</a:t>
                </a:r>
                <a:endParaRPr kumimoji="0" lang="ja-JP" altLang="en-US" sz="4000" b="1" i="0" u="none" strike="noStrike" kern="0" cap="none" spc="0" normalizeH="0" baseline="0" noProof="0" dirty="0" smtClean="0">
                  <a:ln w="31750" cmpd="sng">
                    <a:solidFill>
                      <a:prstClr val="white">
                        <a:lumMod val="50000"/>
                      </a:prstClr>
                    </a:solidFill>
                    <a:prstDash val="solid"/>
                  </a:ln>
                  <a:noFill/>
                  <a:effectLst/>
                  <a:uLnTx/>
                  <a:uFillTx/>
                  <a:latin typeface="Impact" pitchFamily="34" charset="0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4808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A4 210 x 297 mm</PresentationFormat>
  <Paragraphs>30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pop383_おつり取り忘れ注意</dc:title>
  <dc:subject>pop383_おつり取り忘れ注意</dc:subject>
  <dc:creator>http://www.digipot.net</dc:creator>
  <cp:lastModifiedBy/>
  <cp:revision>1</cp:revision>
  <dcterms:created xsi:type="dcterms:W3CDTF">2014-09-15T08:52:09Z</dcterms:created>
  <dcterms:modified xsi:type="dcterms:W3CDTF">2014-09-15T08:52:10Z</dcterms:modified>
  <cp:version>1</cp:version>
</cp:coreProperties>
</file>